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40" r:id="rId1"/>
  </p:sldMasterIdLst>
  <p:handoutMasterIdLst>
    <p:handoutMasterId r:id="rId3"/>
  </p:handout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5">
          <p15:clr>
            <a:srgbClr val="A4A3A4"/>
          </p15:clr>
        </p15:guide>
        <p15:guide id="2" pos="134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napToGrid="0">
      <p:cViewPr varScale="1">
        <p:scale>
          <a:sx n="26" d="100"/>
          <a:sy n="26" d="100"/>
        </p:scale>
        <p:origin x="2328" y="174"/>
      </p:cViewPr>
      <p:guideLst>
        <p:guide orient="horz" pos="9535"/>
        <p:guide pos="134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B04D1A-38F5-1745-BCBD-6E02B4366195}" type="datetimeFigureOut">
              <a:rPr lang="en-GB"/>
              <a:pPr/>
              <a:t>19/12/2022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2A5282-678A-1A4E-AC17-1682EB2471F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717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BDE6-4D71-C743-A264-0E41FD27B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51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D74F7-5181-C946-A440-7FF994333C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BDB0F-FD21-024F-A890-B224FCF55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6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F1848-F5D3-D94A-BFC1-4EBFEC9FB5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25B6A-0A39-7A4A-BD4B-6F4421670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64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5A6D-0B03-5045-B3C7-24BE7AB5A1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6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C57923-6111-D553-6437-35BE6D386A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803763" cy="48387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D2A663-2F65-43A3-AFA5-905BADEC70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3" t="11059" r="11111" b="9079"/>
          <a:stretch/>
        </p:blipFill>
        <p:spPr>
          <a:xfrm>
            <a:off x="38404365" y="114300"/>
            <a:ext cx="4170797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7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4FCA-12C6-8046-81DD-0051E5308E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7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7641E-DFC2-0D4B-A10B-555E7A3AFE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2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E859-50E9-F242-AF59-F610835233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59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F045-4818-854A-9A74-538889C8A1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7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4BB9B-AE99-A247-81B3-F448C5E7EA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ChangeArrowheads="1"/>
          </p:cNvSpPr>
          <p:nvPr/>
        </p:nvSpPr>
        <p:spPr bwMode="auto">
          <a:xfrm>
            <a:off x="320675" y="5441950"/>
            <a:ext cx="13679488" cy="24222075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5" name="Rectangle 13"/>
          <p:cNvSpPr>
            <a:spLocks noChangeArrowheads="1"/>
          </p:cNvSpPr>
          <p:nvPr/>
        </p:nvSpPr>
        <p:spPr bwMode="auto">
          <a:xfrm>
            <a:off x="28746450" y="5441950"/>
            <a:ext cx="13679488" cy="24220488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0" y="774700"/>
            <a:ext cx="42803763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85" tIns="48043" rIns="96085" bIns="480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GB" sz="8000" b="1" dirty="0">
                <a:solidFill>
                  <a:schemeClr val="bg1"/>
                </a:solidFill>
                <a:latin typeface="Arial" charset="0"/>
                <a:cs typeface="Arial" charset="0"/>
              </a:rPr>
              <a:t>TITLE</a:t>
            </a:r>
            <a:endParaRPr lang="en-US" sz="25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0" y="2933700"/>
            <a:ext cx="42803763" cy="15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85" tIns="48043" rIns="96085" bIns="480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800" b="1" dirty="0">
                <a:solidFill>
                  <a:schemeClr val="bg1"/>
                </a:solidFill>
                <a:latin typeface="Arial" charset="0"/>
              </a:rPr>
              <a:t>NAME</a:t>
            </a:r>
          </a:p>
          <a:p>
            <a:pPr algn="ctr">
              <a:spcBef>
                <a:spcPct val="50000"/>
              </a:spcBef>
            </a:pPr>
            <a:r>
              <a:rPr lang="en-US" sz="3800" b="1" dirty="0">
                <a:solidFill>
                  <a:schemeClr val="bg1"/>
                </a:solidFill>
                <a:latin typeface="Arial" charset="0"/>
              </a:rPr>
              <a:t>EMAIL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3078" name="TextBox 13"/>
          <p:cNvSpPr txBox="1">
            <a:spLocks noChangeArrowheads="1"/>
          </p:cNvSpPr>
          <p:nvPr/>
        </p:nvSpPr>
        <p:spPr bwMode="auto">
          <a:xfrm>
            <a:off x="850900" y="2949575"/>
            <a:ext cx="12914313" cy="80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85" tIns="48043" rIns="96085" bIns="480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GB" sz="4600" dirty="0">
                <a:solidFill>
                  <a:schemeClr val="bg1"/>
                </a:solidFill>
                <a:latin typeface="Arial" charset="0"/>
                <a:cs typeface="Arial" charset="0"/>
              </a:rPr>
              <a:t>AFFILIATION</a:t>
            </a:r>
          </a:p>
        </p:txBody>
      </p:sp>
      <p:sp>
        <p:nvSpPr>
          <p:cNvPr id="3079" name="Rectangle 13"/>
          <p:cNvSpPr>
            <a:spLocks noChangeArrowheads="1"/>
          </p:cNvSpPr>
          <p:nvPr/>
        </p:nvSpPr>
        <p:spPr bwMode="auto">
          <a:xfrm>
            <a:off x="14533563" y="5441950"/>
            <a:ext cx="13679487" cy="24220488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0" name="TextBox 868"/>
          <p:cNvSpPr txBox="1">
            <a:spLocks noChangeArrowheads="1"/>
          </p:cNvSpPr>
          <p:nvPr/>
        </p:nvSpPr>
        <p:spPr bwMode="auto">
          <a:xfrm>
            <a:off x="14792334" y="5595940"/>
            <a:ext cx="12958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GB" sz="3200" b="1" dirty="0">
                <a:latin typeface="Arial" charset="0"/>
                <a:cs typeface="Arial" charset="0"/>
              </a:rPr>
              <a:t>TEXT TITLE</a:t>
            </a:r>
            <a:endParaRPr lang="en-GB" sz="3200" dirty="0">
              <a:latin typeface="Arial" charset="0"/>
              <a:cs typeface="Arial" charset="0"/>
            </a:endParaRPr>
          </a:p>
        </p:txBody>
      </p:sp>
      <p:sp>
        <p:nvSpPr>
          <p:cNvPr id="3081" name="TextBox 865"/>
          <p:cNvSpPr txBox="1">
            <a:spLocks noChangeArrowheads="1"/>
          </p:cNvSpPr>
          <p:nvPr/>
        </p:nvSpPr>
        <p:spPr bwMode="auto">
          <a:xfrm>
            <a:off x="666750" y="5898673"/>
            <a:ext cx="12960350" cy="5829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GB" sz="2800" dirty="0">
                <a:latin typeface="Arial" charset="0"/>
                <a:cs typeface="Arial" charset="0"/>
              </a:rPr>
              <a:t>TEXT BLOCK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Arial" charset="0"/>
              <a:cs typeface="Arial" charset="0"/>
            </a:endParaRPr>
          </a:p>
        </p:txBody>
      </p:sp>
      <p:sp>
        <p:nvSpPr>
          <p:cNvPr id="3082" name="TextBox 868"/>
          <p:cNvSpPr txBox="1">
            <a:spLocks noChangeArrowheads="1"/>
          </p:cNvSpPr>
          <p:nvPr/>
        </p:nvSpPr>
        <p:spPr bwMode="auto">
          <a:xfrm>
            <a:off x="666750" y="5595940"/>
            <a:ext cx="12958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>
                <a:latin typeface="Arial" charset="0"/>
                <a:cs typeface="Arial" charset="0"/>
              </a:rPr>
              <a:t>TEXT TITLE</a:t>
            </a:r>
            <a:endParaRPr lang="en-GB" sz="3200" b="1" dirty="0">
              <a:latin typeface="Arial" charset="0"/>
              <a:cs typeface="Arial" charset="0"/>
            </a:endParaRPr>
          </a:p>
        </p:txBody>
      </p:sp>
      <p:sp>
        <p:nvSpPr>
          <p:cNvPr id="3106" name="TextBox 865"/>
          <p:cNvSpPr txBox="1">
            <a:spLocks noChangeArrowheads="1"/>
          </p:cNvSpPr>
          <p:nvPr/>
        </p:nvSpPr>
        <p:spPr bwMode="auto">
          <a:xfrm>
            <a:off x="14792334" y="6107681"/>
            <a:ext cx="12960350" cy="39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spcBef>
                <a:spcPts val="113"/>
              </a:spcBef>
            </a:pPr>
            <a:r>
              <a:rPr lang="en-GB" sz="2800" dirty="0">
                <a:latin typeface="Arial" charset="0"/>
                <a:cs typeface="Arial" charset="0"/>
              </a:rPr>
              <a:t>TEXT</a:t>
            </a: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endParaRPr lang="en-GB" sz="28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spcBef>
                <a:spcPts val="113"/>
              </a:spcBef>
            </a:pPr>
            <a:endParaRPr lang="en-GB" sz="2800" dirty="0">
              <a:latin typeface="Arial" charset="0"/>
              <a:cs typeface="Arial" charset="0"/>
            </a:endParaRPr>
          </a:p>
        </p:txBody>
      </p:sp>
      <p:sp>
        <p:nvSpPr>
          <p:cNvPr id="45" name="TextBox 865"/>
          <p:cNvSpPr txBox="1">
            <a:spLocks noChangeArrowheads="1"/>
          </p:cNvSpPr>
          <p:nvPr/>
        </p:nvSpPr>
        <p:spPr bwMode="auto">
          <a:xfrm>
            <a:off x="29090255" y="6107681"/>
            <a:ext cx="12960350" cy="712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spcBef>
                <a:spcPts val="113"/>
              </a:spcBef>
            </a:pPr>
            <a:r>
              <a:rPr lang="en-GB" sz="2800" dirty="0">
                <a:latin typeface="Arial" charset="0"/>
                <a:cs typeface="Arial" charset="0"/>
              </a:rPr>
              <a:t>TEXT </a:t>
            </a: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br>
              <a:rPr lang="en-GB" sz="2800" dirty="0">
                <a:latin typeface="Arial" charset="0"/>
                <a:cs typeface="Arial" charset="0"/>
              </a:rPr>
            </a:br>
            <a:r>
              <a:rPr lang="en-GB" sz="28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8" name="TextBox 868"/>
          <p:cNvSpPr txBox="1">
            <a:spLocks noChangeArrowheads="1"/>
          </p:cNvSpPr>
          <p:nvPr/>
        </p:nvSpPr>
        <p:spPr bwMode="auto">
          <a:xfrm>
            <a:off x="29090255" y="5595940"/>
            <a:ext cx="12958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GB" sz="3200" b="1" dirty="0">
                <a:latin typeface="Arial" charset="0"/>
                <a:cs typeface="Arial" charset="0"/>
              </a:rPr>
              <a:t>TEXT TITLE</a:t>
            </a:r>
            <a:endParaRPr lang="en-GB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</vt:lpstr>
      <vt:lpstr>Office Theme</vt:lpstr>
      <vt:lpstr>PowerPoint Presentation</vt:lpstr>
    </vt:vector>
  </TitlesOfParts>
  <Company>UCL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Media Resources</dc:creator>
  <cp:lastModifiedBy>Hilton, Stephen</cp:lastModifiedBy>
  <cp:revision>126</cp:revision>
  <dcterms:created xsi:type="dcterms:W3CDTF">2005-07-18T11:31:19Z</dcterms:created>
  <dcterms:modified xsi:type="dcterms:W3CDTF">2022-12-19T12:13:43Z</dcterms:modified>
</cp:coreProperties>
</file>